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82" r:id="rId7"/>
    <p:sldId id="256" r:id="rId8"/>
    <p:sldId id="268" r:id="rId9"/>
    <p:sldId id="264" r:id="rId10"/>
    <p:sldId id="271" r:id="rId11"/>
    <p:sldId id="275" r:id="rId12"/>
    <p:sldId id="283" r:id="rId13"/>
    <p:sldId id="288" r:id="rId14"/>
    <p:sldId id="289" r:id="rId15"/>
    <p:sldId id="287" r:id="rId16"/>
    <p:sldId id="290" r:id="rId17"/>
    <p:sldId id="285" r:id="rId18"/>
    <p:sldId id="257" r:id="rId19"/>
    <p:sldId id="270" r:id="rId20"/>
    <p:sldId id="278" r:id="rId21"/>
    <p:sldId id="261" r:id="rId22"/>
    <p:sldId id="273" r:id="rId23"/>
    <p:sldId id="279" r:id="rId24"/>
    <p:sldId id="280" r:id="rId25"/>
    <p:sldId id="281" r:id="rId26"/>
    <p:sldId id="286" r:id="rId27"/>
    <p:sldId id="284" r:id="rId28"/>
    <p:sldId id="266" r:id="rId29"/>
    <p:sldId id="265" r:id="rId30"/>
    <p:sldId id="259" r:id="rId31"/>
    <p:sldId id="260" r:id="rId32"/>
    <p:sldId id="258" r:id="rId33"/>
    <p:sldId id="269" r:id="rId34"/>
    <p:sldId id="27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B1B"/>
    <a:srgbClr val="48A2F1"/>
    <a:srgbClr val="02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 varScale="1">
        <p:scale>
          <a:sx n="144" d="100"/>
          <a:sy n="144" d="100"/>
        </p:scale>
        <p:origin x="13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29/10/2024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37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9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>
            <a:off x="0" y="1362868"/>
            <a:ext cx="6110625" cy="3579674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"/>
          <a:stretch/>
        </p:blipFill>
        <p:spPr>
          <a:xfrm>
            <a:off x="6073939" y="1498860"/>
            <a:ext cx="6118061" cy="34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 rot="5400000">
            <a:off x="4072811" y="1509574"/>
            <a:ext cx="6768097" cy="3964829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r="6261"/>
          <a:stretch/>
        </p:blipFill>
        <p:spPr>
          <a:xfrm rot="5400000">
            <a:off x="828509" y="1580008"/>
            <a:ext cx="6149791" cy="379062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417AE48-D7CC-A75E-69F6-88E32127E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r="96003"/>
          <a:stretch/>
        </p:blipFill>
        <p:spPr>
          <a:xfrm rot="5400000">
            <a:off x="3766203" y="-1737757"/>
            <a:ext cx="273716" cy="3766949"/>
          </a:xfrm>
          <a:prstGeom prst="rect">
            <a:avLst/>
          </a:prstGeom>
        </p:spPr>
      </p:pic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716D5EB-815B-EC84-6234-AC260D3A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0" t="175" r="-214" b="-175"/>
          <a:stretch/>
        </p:blipFill>
        <p:spPr>
          <a:xfrm rot="5400000">
            <a:off x="3775055" y="4879547"/>
            <a:ext cx="245039" cy="3790623"/>
          </a:xfrm>
          <a:prstGeom prst="rect">
            <a:avLst/>
          </a:prstGeom>
        </p:spPr>
      </p:pic>
      <p:pic>
        <p:nvPicPr>
          <p:cNvPr id="3" name="Picture 2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DF28A26C-F6FF-8633-3DFF-18A8F2F5D8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218"/>
          <a:stretch/>
        </p:blipFill>
        <p:spPr>
          <a:xfrm rot="5400000">
            <a:off x="3746500" y="4880713"/>
            <a:ext cx="325822" cy="37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34FDCA41-B701-C217-3F08-F5A671FE3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1077" y="1428547"/>
            <a:ext cx="6884742" cy="3974165"/>
          </a:xfrm>
          <a:prstGeom prst="rect">
            <a:avLst/>
          </a:prstGeom>
        </p:spPr>
      </p:pic>
      <p:pic>
        <p:nvPicPr>
          <p:cNvPr id="7" name="Picture 6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88CD0E85-3EA4-EF48-C56A-FEC6DC890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r="6221"/>
          <a:stretch/>
        </p:blipFill>
        <p:spPr>
          <a:xfrm rot="5400000">
            <a:off x="1382804" y="1575668"/>
            <a:ext cx="6120934" cy="3791232"/>
          </a:xfrm>
          <a:prstGeom prst="rect">
            <a:avLst/>
          </a:prstGeom>
        </p:spPr>
      </p:pic>
      <p:pic>
        <p:nvPicPr>
          <p:cNvPr id="11" name="Picture 10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C44C0A01-31F1-A450-4264-9019348FA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14" r="-30"/>
          <a:stretch/>
        </p:blipFill>
        <p:spPr>
          <a:xfrm rot="5400000">
            <a:off x="4315884" y="4846925"/>
            <a:ext cx="254773" cy="3791232"/>
          </a:xfrm>
          <a:prstGeom prst="rect">
            <a:avLst/>
          </a:prstGeom>
        </p:spPr>
      </p:pic>
      <p:pic>
        <p:nvPicPr>
          <p:cNvPr id="2" name="Picture 1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104B50EF-3F23-38D9-61E2-1C1ABBECF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95221"/>
          <a:stretch/>
        </p:blipFill>
        <p:spPr>
          <a:xfrm rot="5400000">
            <a:off x="4230301" y="-1800806"/>
            <a:ext cx="307780" cy="39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pressure&#10;&#10;Description automatically generated">
            <a:extLst>
              <a:ext uri="{FF2B5EF4-FFF2-40B4-BE49-F238E27FC236}">
                <a16:creationId xmlns:a16="http://schemas.microsoft.com/office/drawing/2014/main" id="{FFBDBD91-82F7-0E8D-4CFB-D1F3EA19E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48" y="8907"/>
            <a:ext cx="9389104" cy="6840185"/>
          </a:xfrm>
          <a:prstGeom prst="rect">
            <a:avLst/>
          </a:prstGeom>
        </p:spPr>
      </p:pic>
      <p:pic>
        <p:nvPicPr>
          <p:cNvPr id="7" name="Picture 6" descr="A graph of pressure&#10;&#10;Description automatically generated">
            <a:extLst>
              <a:ext uri="{FF2B5EF4-FFF2-40B4-BE49-F238E27FC236}">
                <a16:creationId xmlns:a16="http://schemas.microsoft.com/office/drawing/2014/main" id="{7408F1D6-9E3C-AA57-63DF-46AD7EF43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63976" r="67423" b="17336"/>
          <a:stretch/>
        </p:blipFill>
        <p:spPr>
          <a:xfrm>
            <a:off x="2556588" y="4385387"/>
            <a:ext cx="1903445" cy="12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pressure&#10;&#10;Description automatically generated">
            <a:extLst>
              <a:ext uri="{FF2B5EF4-FFF2-40B4-BE49-F238E27FC236}">
                <a16:creationId xmlns:a16="http://schemas.microsoft.com/office/drawing/2014/main" id="{81493BCE-DBDE-6633-2C65-D6732EB6C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58" y="26121"/>
            <a:ext cx="9341848" cy="6805758"/>
          </a:xfrm>
          <a:prstGeom prst="rect">
            <a:avLst/>
          </a:prstGeom>
        </p:spPr>
      </p:pic>
      <p:pic>
        <p:nvPicPr>
          <p:cNvPr id="7" name="Picture 6" descr="A graph of pressure&#10;&#10;Description automatically generated">
            <a:extLst>
              <a:ext uri="{FF2B5EF4-FFF2-40B4-BE49-F238E27FC236}">
                <a16:creationId xmlns:a16="http://schemas.microsoft.com/office/drawing/2014/main" id="{F8975B24-BF10-68A9-1303-15E9B7757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64080" r="67412" b="17275"/>
          <a:stretch/>
        </p:blipFill>
        <p:spPr>
          <a:xfrm>
            <a:off x="2295331" y="4389568"/>
            <a:ext cx="1894115" cy="12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9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B4D72C5E-C076-39D2-5336-6CDC5EFA6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"/>
          <a:stretch/>
        </p:blipFill>
        <p:spPr>
          <a:xfrm>
            <a:off x="1348668" y="339205"/>
            <a:ext cx="9494664" cy="6179590"/>
          </a:xfrm>
          <a:prstGeom prst="rect">
            <a:avLst/>
          </a:prstGeom>
        </p:spPr>
      </p:pic>
      <p:pic>
        <p:nvPicPr>
          <p:cNvPr id="5" name="Picture 4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DFDA94ED-E8A1-C222-85DD-8B7EED23E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b="3666"/>
          <a:stretch/>
        </p:blipFill>
        <p:spPr>
          <a:xfrm>
            <a:off x="4362824" y="492407"/>
            <a:ext cx="3196281" cy="22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5FB8D8-9C77-B8F9-1F9E-5A083E38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343" y="1525948"/>
            <a:ext cx="6650185" cy="359828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6B85E3B2-6DFB-C73F-D6A0-D3E114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905" y="1525950"/>
            <a:ext cx="6650188" cy="3598289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AE052E-3DB5-18E8-9224-D9A6980C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3532" y="1525950"/>
            <a:ext cx="6650189" cy="3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1325563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10085745" y="1579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10085745" y="1453828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10135341" y="1626695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53A62159-B865-CE91-76F3-33E4E1A5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2723572"/>
            <a:ext cx="3080382" cy="877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27B2-0834-6ADE-8D6E-A373474ECAE1}"/>
              </a:ext>
            </a:extLst>
          </p:cNvPr>
          <p:cNvSpPr txBox="1"/>
          <p:nvPr/>
        </p:nvSpPr>
        <p:spPr>
          <a:xfrm>
            <a:off x="10244201" y="297753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B57-854C-88E1-06A7-470EADBB26F7}"/>
              </a:ext>
            </a:extLst>
          </p:cNvPr>
          <p:cNvSpPr txBox="1"/>
          <p:nvPr/>
        </p:nvSpPr>
        <p:spPr>
          <a:xfrm>
            <a:off x="7479660" y="2343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12EE769-4361-FD5B-62B4-3FA8683E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8293" y="1431179"/>
            <a:ext cx="6858002" cy="3995663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74D9E68-12B3-170E-6C28-EDECDF21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"/>
          <a:stretch/>
        </p:blipFill>
        <p:spPr>
          <a:xfrm rot="5400000">
            <a:off x="2974813" y="1431177"/>
            <a:ext cx="6858002" cy="399566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24FC6EC-C25A-1065-6967-CA20E122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669" y="1431172"/>
            <a:ext cx="6858009" cy="3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0352644-5BC7-A942-84E8-6A56C634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7" y="429208"/>
            <a:ext cx="4161241" cy="5999584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69BEA6-87E3-0F4D-D9DB-5E42857D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429208"/>
            <a:ext cx="4244988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E04DE6-4C25-0B61-02F5-8288C5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"/>
            <a:ext cx="6666610" cy="4550623"/>
          </a:xfrm>
          <a:prstGeom prst="rect">
            <a:avLst/>
          </a:prstGeom>
        </p:spPr>
      </p:pic>
      <p:pic>
        <p:nvPicPr>
          <p:cNvPr id="9" name="Picture 8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77DC5D9F-F950-A933-FEBA-1355801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12" y="2188095"/>
            <a:ext cx="6666610" cy="4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4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AA892188-90A9-5F59-3FFE-234377357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9337" y="1220851"/>
            <a:ext cx="6122663" cy="4164934"/>
          </a:xfrm>
          <a:prstGeom prst="rect">
            <a:avLst/>
          </a:prstGeom>
        </p:spPr>
      </p:pic>
      <p:pic>
        <p:nvPicPr>
          <p:cNvPr id="6" name="Picture 5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7A1A054C-6CF2-54EE-268F-D4241A5139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851"/>
            <a:ext cx="6096000" cy="41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4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D1FEB448-87A8-E9A8-C794-B233D133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5" y="-46477"/>
            <a:ext cx="10212973" cy="6950954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D649BB51-A609-D810-3D47-4CFD87F36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8962" r="66047" b="69399"/>
          <a:stretch/>
        </p:blipFill>
        <p:spPr>
          <a:xfrm>
            <a:off x="2153478" y="576469"/>
            <a:ext cx="2126974" cy="1504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905C0-D326-D95A-7225-0DCCC0DC63F9}"/>
              </a:ext>
            </a:extLst>
          </p:cNvPr>
          <p:cNvSpPr/>
          <p:nvPr/>
        </p:nvSpPr>
        <p:spPr>
          <a:xfrm>
            <a:off x="4611757" y="-46477"/>
            <a:ext cx="3260034" cy="47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A6E4D-854D-A87A-6B04-0707CF311A58}"/>
              </a:ext>
            </a:extLst>
          </p:cNvPr>
          <p:cNvCxnSpPr>
            <a:cxnSpLocks/>
          </p:cNvCxnSpPr>
          <p:nvPr/>
        </p:nvCxnSpPr>
        <p:spPr>
          <a:xfrm flipV="1">
            <a:off x="2097741" y="3018118"/>
            <a:ext cx="5546165" cy="2934447"/>
          </a:xfrm>
          <a:prstGeom prst="line">
            <a:avLst/>
          </a:prstGeom>
          <a:ln>
            <a:solidFill>
              <a:srgbClr val="D8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B2122-02F9-0AFE-9BAC-8C1E5C3B7616}"/>
              </a:ext>
            </a:extLst>
          </p:cNvPr>
          <p:cNvCxnSpPr>
            <a:cxnSpLocks/>
          </p:cNvCxnSpPr>
          <p:nvPr/>
        </p:nvCxnSpPr>
        <p:spPr>
          <a:xfrm flipV="1">
            <a:off x="2097741" y="2934447"/>
            <a:ext cx="5056094" cy="3018118"/>
          </a:xfrm>
          <a:prstGeom prst="line">
            <a:avLst/>
          </a:prstGeom>
          <a:ln>
            <a:solidFill>
              <a:srgbClr val="48A2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EDADE-C1EC-FCF4-EA05-FA7A2EEBD492}"/>
              </a:ext>
            </a:extLst>
          </p:cNvPr>
          <p:cNvCxnSpPr/>
          <p:nvPr/>
        </p:nvCxnSpPr>
        <p:spPr>
          <a:xfrm flipV="1">
            <a:off x="2097741" y="2139576"/>
            <a:ext cx="5844988" cy="38129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76A27F-F47C-2DDB-85B0-FA7ADBB5943E}"/>
              </a:ext>
            </a:extLst>
          </p:cNvPr>
          <p:cNvCxnSpPr/>
          <p:nvPr/>
        </p:nvCxnSpPr>
        <p:spPr>
          <a:xfrm flipV="1">
            <a:off x="2097741" y="1685365"/>
            <a:ext cx="6101977" cy="4267200"/>
          </a:xfrm>
          <a:prstGeom prst="line">
            <a:avLst/>
          </a:prstGeom>
          <a:ln>
            <a:solidFill>
              <a:srgbClr val="024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9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301" t="8444" r="9301" b="26404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733DB6E-7990-4022-2B12-1406DDECD7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" t="35075" r="64970" b="49038"/>
          <a:stretch/>
        </p:blipFill>
        <p:spPr>
          <a:xfrm>
            <a:off x="4093881" y="4118482"/>
            <a:ext cx="2235200" cy="1089405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2436DEB2-9CB8-2393-B9F3-CC37F08B2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35648" r="55333" b="48500"/>
          <a:stretch/>
        </p:blipFill>
        <p:spPr>
          <a:xfrm>
            <a:off x="4093881" y="3004769"/>
            <a:ext cx="2220261" cy="10870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0363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090081" y="18948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009C3-37CC-CCE9-EDA5-C789F56956C1}"/>
              </a:ext>
            </a:extLst>
          </p:cNvPr>
          <p:cNvCxnSpPr>
            <a:cxnSpLocks/>
            <a:stCxn id="9" idx="0"/>
            <a:endCxn id="28" idx="0"/>
          </p:cNvCxnSpPr>
          <p:nvPr/>
        </p:nvCxnSpPr>
        <p:spPr>
          <a:xfrm flipH="1" flipV="1">
            <a:off x="6324598" y="3001823"/>
            <a:ext cx="4482" cy="2222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E211B0-F499-B958-63FD-60BAF594CAC5}"/>
              </a:ext>
            </a:extLst>
          </p:cNvPr>
          <p:cNvSpPr txBox="1"/>
          <p:nvPr/>
        </p:nvSpPr>
        <p:spPr>
          <a:xfrm>
            <a:off x="6109900" y="189483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C5A30-58BC-D3EF-CA71-8FC84885A8B1}"/>
              </a:ext>
            </a:extLst>
          </p:cNvPr>
          <p:cNvSpPr txBox="1"/>
          <p:nvPr/>
        </p:nvSpPr>
        <p:spPr>
          <a:xfrm>
            <a:off x="6109900" y="8064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7144F-B57B-8842-3F66-98B741E4D535}"/>
              </a:ext>
            </a:extLst>
          </p:cNvPr>
          <p:cNvSpPr txBox="1"/>
          <p:nvPr/>
        </p:nvSpPr>
        <p:spPr>
          <a:xfrm>
            <a:off x="9997926" y="195476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F2CA2-875D-1A52-9135-CCC7068291AD}"/>
              </a:ext>
            </a:extLst>
          </p:cNvPr>
          <p:cNvSpPr txBox="1"/>
          <p:nvPr/>
        </p:nvSpPr>
        <p:spPr>
          <a:xfrm>
            <a:off x="9997926" y="3691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781757" cy="4377239"/>
          </a:xfrm>
          <a:prstGeom prst="rect">
            <a:avLst/>
          </a:prstGeom>
        </p:spPr>
      </p:pic>
      <p:pic>
        <p:nvPicPr>
          <p:cNvPr id="3" name="Picture 2" descr="A close-up of a radiograph&#10;&#10;Description automatically generated">
            <a:extLst>
              <a:ext uri="{FF2B5EF4-FFF2-40B4-BE49-F238E27FC236}">
                <a16:creationId xmlns:a16="http://schemas.microsoft.com/office/drawing/2014/main" id="{453AF078-CBCB-2DB8-4252-0923676B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57" y="473362"/>
            <a:ext cx="4080094" cy="5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Widescreen</PresentationFormat>
  <Paragraphs>128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Reduction of Electric Field - vgroup</vt:lpstr>
      <vt:lpstr>Reduction of Electric Field - vgroup</vt:lpstr>
      <vt:lpstr>PowerPoint Presentation</vt:lpstr>
      <vt:lpstr>Reduction of Electric Field - CDAW</vt:lpstr>
      <vt:lpstr>Reduction of Electric Field -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52</cp:revision>
  <dcterms:created xsi:type="dcterms:W3CDTF">2024-03-13T10:06:32Z</dcterms:created>
  <dcterms:modified xsi:type="dcterms:W3CDTF">2024-10-29T12:05:43Z</dcterms:modified>
</cp:coreProperties>
</file>